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F85B2-A041-4DB2-A5DD-5B7007E849C1}" v="1" dt="2023-06-19T04:22:28.954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5CB0C-A04B-4D43-9314-9171D5F0C725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7339-9A4C-4FF8-B651-2E34E40E5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4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821810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9508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70730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7360014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1791830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3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39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wordwall.net/resource/377424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72717" y="485632"/>
            <a:ext cx="23743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الخامس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يصنف المنتجات المختلفة حسب النوع. (مثل: مجموعة الطعام - مجموعة الملابس - مجموعة  المنظفات...)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يصنف المنتجات حسب المجموعات (مجموعة اللحوم، ومجموعة الألبان والأجبان ...)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السعر والنوع.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تصنيف المنتجات  حسب النوع  والمجموعات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211801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2119696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4628E1F-3A40-BA9A-6252-95F39C0BE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6067" y="3429000"/>
            <a:ext cx="4567865" cy="204164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C967CF1-52F1-E64F-B18E-54C5AB08ADFD}"/>
              </a:ext>
            </a:extLst>
          </p:cNvPr>
          <p:cNvSpPr txBox="1"/>
          <p:nvPr/>
        </p:nvSpPr>
        <p:spPr>
          <a:xfrm>
            <a:off x="4473341" y="2914554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5"/>
              </a:rPr>
              <a:t>https://wordwall.net/resource/377424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8113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2023-06-19T04:22:30Z</dcterms:modified>
</cp:coreProperties>
</file>